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73" r:id="rId2"/>
    <p:sldId id="257" r:id="rId3"/>
    <p:sldId id="258" r:id="rId4"/>
    <p:sldId id="274" r:id="rId5"/>
    <p:sldId id="259" r:id="rId6"/>
    <p:sldId id="275" r:id="rId7"/>
    <p:sldId id="261" r:id="rId8"/>
    <p:sldId id="262" r:id="rId9"/>
    <p:sldId id="276" r:id="rId10"/>
    <p:sldId id="277" r:id="rId11"/>
    <p:sldId id="278" r:id="rId12"/>
    <p:sldId id="265" r:id="rId13"/>
    <p:sldId id="266" r:id="rId14"/>
    <p:sldId id="279" r:id="rId15"/>
    <p:sldId id="280" r:id="rId16"/>
    <p:sldId id="281" r:id="rId17"/>
    <p:sldId id="269" r:id="rId18"/>
    <p:sldId id="270" r:id="rId19"/>
    <p:sldId id="282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1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6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09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6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1836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58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79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8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0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5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1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0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2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1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5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0BEC9-578A-4534-A121-0FE1016221CE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556E879-1D9C-4ADE-BAA8-E5CE98345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2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828800"/>
            <a:ext cx="64008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請來忠心信徒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530319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105400"/>
            <a:ext cx="9144000" cy="2514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1211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9144000" cy="5181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我主基督。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Ki-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the Lord.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586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429000"/>
            <a:ext cx="7851648" cy="25908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眾天使齊聲唱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大歡喜讚美祂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hi   o-  lo  I,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choirs of angels,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in exultation,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1028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7252" y="228600"/>
            <a:ext cx="9144000" cy="6629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天上聖城內面</a:t>
            </a:r>
            <a:br>
              <a:rPr lang="en-US" altLang="zh-TW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大家都吟詩，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sing, all ye bright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host of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above!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11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35</a:t>
            </a:r>
            <a:br>
              <a:rPr lang="en-US" altLang="zh-TW" sz="11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11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11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6800"/>
            <a:ext cx="9144000" cy="54102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至高的所在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so-chai,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聖徒屬主無離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to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God,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 in the highest!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052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9144000" cy="56388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2554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9144000" cy="5181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我主基督。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Ki-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the Lord.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164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762000"/>
            <a:ext cx="7851648" cy="53340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救主阮讚美祢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Chu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 lo Li,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這快樂日子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Yea, Lord we greet Thee,</a:t>
            </a: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this happy morning, </a:t>
            </a: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6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2773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590800"/>
            <a:ext cx="9144000" cy="34290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耶穌尊名受讚美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榮光歸祢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to Thee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all glory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86200"/>
            <a:ext cx="7854696" cy="2286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48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914400"/>
            <a:ext cx="6972985" cy="5181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3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天父的聖子，</a:t>
            </a:r>
            <a:endParaRPr lang="en-US" altLang="zh-TW" sz="63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Seng-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63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道成肉體降世</a:t>
            </a:r>
            <a:r>
              <a:rPr lang="zh-TW" altLang="en-US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</a:t>
            </a:r>
            <a:r>
              <a:rPr lang="en-US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-the </a:t>
            </a:r>
            <a:r>
              <a:rPr lang="en-US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-se.</a:t>
            </a:r>
          </a:p>
          <a:p>
            <a:pPr marL="45720" indent="0" algn="ctr">
              <a:buNone/>
            </a:pPr>
            <a:endParaRPr lang="en-US" sz="35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Word of the Father,</a:t>
            </a: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in flesh appearing!</a:t>
            </a:r>
            <a:b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2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895600"/>
            <a:ext cx="7851648" cy="27432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請來忠心信徒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sim  sin- to,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歡喜快樂向前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all ye faithful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joyful and triumphant,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0380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457200"/>
            <a:ext cx="9144000" cy="56388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6922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9144000" cy="5181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我主基督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Ki-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the Lord.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1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5486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請來，請您一齊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來到伯利恆，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ye, 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 ye to Bethlehem!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8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5486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來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來朝見主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Lai, 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天上君王降世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-se.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and behold Him,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 the King of angels!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32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71600"/>
            <a:ext cx="9144000" cy="4800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3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61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9144000" cy="5181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請來一齊敬拜祂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我主基督。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Ki-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let us adore Him,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the Lord.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29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048000"/>
            <a:ext cx="7851648" cy="26670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altLang="zh-TW" sz="36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上帝就是真神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 sin,</a:t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上帝就是真光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True God of true God, </a:t>
            </a:r>
            <a:b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Light from Light Eternal, </a:t>
            </a: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8117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9144000" cy="55626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你看祂無嫌由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br>
              <a:rPr lang="en-US" altLang="zh-TW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童貞女出生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tong-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lo, He shuns not </a:t>
            </a:r>
            <a:b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the Virgin's womb; 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484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90600"/>
            <a:ext cx="9144000" cy="5410200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上帝的聖子</a:t>
            </a:r>
            <a:r>
              <a:rPr lang="zh-TW" altLang="en-US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對聖靈來降生</a:t>
            </a:r>
            <a:r>
              <a:rPr lang="zh-TW" altLang="en-US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Son of the Father, </a:t>
            </a:r>
            <a:b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PH" sz="3900" dirty="0">
                <a:solidFill>
                  <a:schemeClr val="tx1"/>
                </a:solidFill>
                <a:latin typeface="Candara" panose="020E0502030303020204" pitchFamily="34" charset="0"/>
              </a:rPr>
              <a:t>begotten not created; </a:t>
            </a: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816029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509</TotalTime>
  <Words>832</Words>
  <Application>Microsoft Macintosh PowerPoint</Application>
  <PresentationFormat>Widescreen</PresentationFormat>
  <Paragraphs>36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1. 請來忠心信徒， Chhian- lai  tiong- sim  sin- to, 歡喜快樂向前， hoan-hi khoai-lok hiong-cheng,  O Come, all ye faithful joyful and triumphant,  </vt:lpstr>
      <vt:lpstr>請來，請您一齊 chhian lai, chhian-lin chit-choe  來到伯利恆， lai kau Pek-li-heng,  O come ye,  O come ye to Bethlehem! </vt:lpstr>
      <vt:lpstr> 來，來朝見主， Lai,     lai  tiau- kin Chu, 天上君王降世。 thin-teng kun-Ong kang-se.  Come and behold Him, born the King of angels! </vt:lpstr>
      <vt:lpstr>(和) 請來一齊敬拜祂， Chhian-lai chit-choe keng-pai I, 請來一齊敬拜祂， Chhian-lai chit-choe keng-pai I,  O come, let us adore Him, O come, let us adore Him, </vt:lpstr>
      <vt:lpstr>請來一齊敬拜祂， Chhian-lai chit-choe keng-pai I,    我主基督。 Goa Chu Ki-tok.  O come, let us adore Him, Christ the Lord.  </vt:lpstr>
      <vt:lpstr>2. 上帝就是真神， Siong-  te  chiu-  si  chin- sin, 上帝就是真光, Siong-  te  chiu-  si  chin-kng  True God of true God,  Light from Light Eternal, </vt:lpstr>
      <vt:lpstr>你看祂無嫌由 li   khoan   I    bo- hiam tui  童貞女出生， tong-cheng-lu chhut si,   lo, He shuns not  the Virgin's womb;  </vt:lpstr>
      <vt:lpstr>   上帝的聖子， Siong- te  e  seng- kian, 對聖靈來降生。 Tui seng-leng lai kang-seng.  Son of the Father,  begotten not created;   </vt:lpstr>
      <vt:lpstr>(和) 請來一齊敬拜祂， Chhian-lai chit-choe keng-pai I, 請來一齊敬拜祂， Chhian-lai chit-choe keng-pai I,  O come, let us adore Him, O come, let us adore Him,    </vt:lpstr>
      <vt:lpstr>請來一齊敬拜祂， Chhian-lai chit-choe keng-pai I,    我主基督。 Goa Chu Ki-tok.  O come, let us adore Him, Christ the Lord.  </vt:lpstr>
      <vt:lpstr>3. 眾天使齊聲唱， Cheng thin-sai choe-sian chhiun,     大歡喜讚美祂， toa  hoan- hi   o-  lo  I,  Sing choirs of angels, sing in exultation,   </vt:lpstr>
      <vt:lpstr>天上聖城內面 thin-leng seng-sian lai-bin   大家都吟詩，  tai-  ke long  gim- si,  O sing, all ye bright  host of heav’n above!  35 </vt:lpstr>
      <vt:lpstr> 至高的所在， Chi-koain e so-chai,   聖徒屬主無離。 seng- to siok Chu  bo- li.  Glory to God,  all glory in the highest!  </vt:lpstr>
      <vt:lpstr>(和) 請來一齊敬拜祂， Chhian-lai chit-choe keng-pai I, 請來一齊敬拜祂， Chhian-lai chit-choe keng-pai I,  O come, let us adore Him, O come, let us adore Him, </vt:lpstr>
      <vt:lpstr>請來一齊敬拜祂， Chhian-lai chit-choe keng-pai I,    我主基督。 Goa Chu Ki-tok.  O come, let us adore Him, Christ the Lord.  </vt:lpstr>
      <vt:lpstr>4. 救主阮讚美祢， Kiu-  Chu  goan o-  lo Li,   在這快樂日子， ti che khoai-lok jit-chi,  Yea, Lord we greet Thee, born this happy morning,  </vt:lpstr>
      <vt:lpstr>耶穌尊名受讚美 Ia-  so   chun-  mia  siu  o-  lo  榮光歸祢， eng-  kng  kui  Li,  Jesus, to Thee  be all glory giv’n; </vt:lpstr>
      <vt:lpstr>PowerPoint Presentation</vt:lpstr>
      <vt:lpstr>(和) 請來一齊敬拜祂， Chhian-lai chit-choe keng-pai I, 請來一齊敬拜祂， Chhian-lai chit-choe keng-pai I,  O come, let us adore Him, O come, let us adore Him, </vt:lpstr>
      <vt:lpstr>請來一齊敬拜祂， Chhian-lai chit-choe keng-pai I,   我主基督。 Goa Chu Ki-tok.  O come, let us adore Him, Christ the Lord.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請來忠心信徒</dc:title>
  <dc:creator>GGC Tech</dc:creator>
  <cp:lastModifiedBy>MIS GGC</cp:lastModifiedBy>
  <cp:revision>60</cp:revision>
  <dcterms:created xsi:type="dcterms:W3CDTF">2016-12-02T02:29:00Z</dcterms:created>
  <dcterms:modified xsi:type="dcterms:W3CDTF">2019-12-20T01:54:47Z</dcterms:modified>
</cp:coreProperties>
</file>